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8" r:id="rId7"/>
    <p:sldId id="267" r:id="rId8"/>
    <p:sldId id="279" r:id="rId9"/>
    <p:sldId id="275" r:id="rId10"/>
    <p:sldId id="268" r:id="rId11"/>
    <p:sldId id="26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8A655-EC2B-4210-B34D-A6876048AF1F}" type="datetimeFigureOut">
              <a:rPr lang="es-MX" smtClean="0"/>
              <a:pPr/>
              <a:t>10/08/2010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096B0-BDA2-4A22-9C75-D875689C2087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10</a:t>
            </a:fld>
            <a:endParaRPr lang="es-MX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11</a:t>
            </a:fld>
            <a:endParaRPr lang="es-MX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12</a:t>
            </a:fld>
            <a:endParaRPr lang="es-MX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6E65C-A86D-4BC8-A215-3381B8C77402}" type="slidenum">
              <a:rPr lang="es-MX" smtClean="0"/>
              <a:pPr/>
              <a:t>14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096B0-BDA2-4A22-9C75-D875689C2087}" type="slidenum">
              <a:rPr lang="es-MX" smtClean="0"/>
              <a:pPr/>
              <a:t>9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0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E40B-0E89-487D-B4BF-3E6BCB688074}" type="datetimeFigureOut">
              <a:rPr lang="es-CR" smtClean="0"/>
              <a:pPr/>
              <a:t>10/08/2010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16D96-C669-465D-8D8E-FABB24AD9155}" type="slidenum">
              <a:rPr lang="es-CR" smtClean="0"/>
              <a:pPr/>
              <a:t>‹#›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Recomendación</a:t>
            </a:r>
            <a:r>
              <a:rPr lang="en-US" dirty="0" smtClean="0"/>
              <a:t>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Guardar</a:t>
            </a:r>
            <a:r>
              <a:rPr lang="en-US" dirty="0" smtClean="0"/>
              <a:t> / </a:t>
            </a:r>
            <a:r>
              <a:rPr lang="en-US" dirty="0" err="1" smtClean="0"/>
              <a:t>Finalizar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recomendación</a:t>
            </a:r>
            <a:r>
              <a:rPr lang="en-US" dirty="0" smtClean="0"/>
              <a:t>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742" y="1547973"/>
            <a:ext cx="8915400" cy="424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eft Arrow Callout 6"/>
          <p:cNvSpPr/>
          <p:nvPr/>
        </p:nvSpPr>
        <p:spPr>
          <a:xfrm>
            <a:off x="5214256" y="5388428"/>
            <a:ext cx="3124200" cy="609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Finalizar</a:t>
            </a:r>
            <a:r>
              <a:rPr lang="en-US" dirty="0" smtClean="0"/>
              <a:t> la </a:t>
            </a:r>
            <a:r>
              <a:rPr lang="en-US" dirty="0" err="1" smtClean="0"/>
              <a:t>recomendación</a:t>
            </a:r>
            <a:r>
              <a:rPr lang="en-US" dirty="0" smtClean="0"/>
              <a:t> de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8" name="Left Arrow Callout 7"/>
          <p:cNvSpPr/>
          <p:nvPr/>
        </p:nvSpPr>
        <p:spPr>
          <a:xfrm flipH="1">
            <a:off x="1143000" y="5257800"/>
            <a:ext cx="2743200" cy="7620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Guardar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de </a:t>
            </a:r>
            <a:r>
              <a:rPr lang="en-US" dirty="0" err="1" smtClean="0"/>
              <a:t>recomendación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de </a:t>
            </a:r>
            <a:r>
              <a:rPr lang="en-US" dirty="0" err="1" smtClean="0"/>
              <a:t>adjudicación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Recomendación</a:t>
            </a:r>
            <a:r>
              <a:rPr lang="en-US" dirty="0" smtClean="0"/>
              <a:t> </a:t>
            </a:r>
            <a:r>
              <a:rPr lang="en-US" dirty="0" err="1" smtClean="0"/>
              <a:t>adjudicación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finalizada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600200"/>
            <a:ext cx="8915400" cy="401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eft Arrow Callout 6"/>
          <p:cNvSpPr/>
          <p:nvPr/>
        </p:nvSpPr>
        <p:spPr>
          <a:xfrm flipH="1">
            <a:off x="3657600" y="3940628"/>
            <a:ext cx="1981200" cy="609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82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Adjudicaciones</a:t>
            </a:r>
            <a:r>
              <a:rPr lang="en-US" dirty="0" smtClean="0"/>
              <a:t> </a:t>
            </a:r>
            <a:r>
              <a:rPr lang="en-US" dirty="0" err="1" smtClean="0"/>
              <a:t>recomendadas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Aprobar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895600" y="5029200"/>
            <a:ext cx="1143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: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recomendación</a:t>
            </a:r>
            <a:r>
              <a:rPr lang="en-US" smtClean="0"/>
              <a:t> 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endParaRPr lang="es-CR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0" y="1447800"/>
            <a:ext cx="47045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096000" y="4343400"/>
            <a:ext cx="2819400" cy="17543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subir</a:t>
            </a:r>
            <a:r>
              <a:rPr lang="en-US" dirty="0" smtClean="0"/>
              <a:t> el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smtClean="0"/>
              <a:t>de la </a:t>
            </a:r>
            <a:r>
              <a:rPr lang="en-US" dirty="0" err="1" smtClean="0"/>
              <a:t>recomendación</a:t>
            </a:r>
            <a:r>
              <a:rPr lang="en-US" dirty="0" smtClean="0"/>
              <a:t> de </a:t>
            </a:r>
            <a:r>
              <a:rPr lang="en-US" dirty="0" err="1" smtClean="0"/>
              <a:t>adjudicación</a:t>
            </a:r>
            <a:r>
              <a:rPr lang="en-US" dirty="0" smtClean="0"/>
              <a:t> </a:t>
            </a:r>
            <a:r>
              <a:rPr lang="en-US" dirty="0" err="1" smtClean="0"/>
              <a:t>firmada</a:t>
            </a:r>
            <a:r>
              <a:rPr lang="en-US" dirty="0" smtClean="0"/>
              <a:t> </a:t>
            </a:r>
            <a:r>
              <a:rPr lang="en-US" dirty="0" err="1" smtClean="0"/>
              <a:t>digitalmente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el </a:t>
            </a:r>
            <a:r>
              <a:rPr lang="en-US" dirty="0" err="1" smtClean="0"/>
              <a:t>usuario</a:t>
            </a:r>
            <a:r>
              <a:rPr lang="en-US" dirty="0" smtClean="0"/>
              <a:t> y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clic</a:t>
            </a:r>
            <a:r>
              <a:rPr lang="en-US" dirty="0" smtClean="0"/>
              <a:t> en el </a:t>
            </a:r>
            <a:r>
              <a:rPr lang="en-US" dirty="0" err="1" smtClean="0"/>
              <a:t>botón</a:t>
            </a:r>
            <a:r>
              <a:rPr lang="en-US" dirty="0" smtClean="0"/>
              <a:t> “</a:t>
            </a:r>
            <a:r>
              <a:rPr lang="en-US" dirty="0" err="1" smtClean="0"/>
              <a:t>Finalizar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Aprobaciones</a:t>
            </a:r>
            <a:r>
              <a:rPr lang="en-US" dirty="0" smtClean="0"/>
              <a:t> : </a:t>
            </a:r>
            <a:r>
              <a:rPr lang="en-US" dirty="0" err="1" smtClean="0"/>
              <a:t>Confirmación</a:t>
            </a:r>
            <a:endParaRPr lang="es-C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82700"/>
            <a:ext cx="8458200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: </a:t>
            </a:r>
            <a:r>
              <a:rPr lang="en-US" dirty="0" err="1" smtClean="0"/>
              <a:t>Ingreso</a:t>
            </a:r>
            <a:endParaRPr lang="es-C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294127"/>
            <a:ext cx="8229600" cy="313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162800" y="4724400"/>
            <a:ext cx="13716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Pentagon 5"/>
          <p:cNvSpPr/>
          <p:nvPr/>
        </p:nvSpPr>
        <p:spPr>
          <a:xfrm>
            <a:off x="5195668" y="4606700"/>
            <a:ext cx="18928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acceder</a:t>
            </a:r>
            <a:r>
              <a:rPr lang="en-US" dirty="0" smtClean="0"/>
              <a:t> a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ofertas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: </a:t>
            </a:r>
            <a:r>
              <a:rPr lang="en-US" dirty="0" err="1" smtClean="0"/>
              <a:t>Ingreso</a:t>
            </a:r>
            <a:r>
              <a:rPr lang="en-US" dirty="0" smtClean="0"/>
              <a:t> </a:t>
            </a:r>
            <a:endParaRPr lang="es-C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289745"/>
            <a:ext cx="8229600" cy="314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5257800"/>
            <a:ext cx="1295400" cy="2286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Pentagon 5"/>
          <p:cNvSpPr/>
          <p:nvPr/>
        </p:nvSpPr>
        <p:spPr>
          <a:xfrm>
            <a:off x="1842868" y="5119468"/>
            <a:ext cx="1981200" cy="45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Apertura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: </a:t>
            </a:r>
            <a:r>
              <a:rPr lang="en-US" dirty="0" err="1" smtClean="0"/>
              <a:t>Ver</a:t>
            </a:r>
            <a:r>
              <a:rPr lang="en-US" dirty="0" smtClean="0"/>
              <a:t> </a:t>
            </a:r>
            <a:r>
              <a:rPr lang="en-US" dirty="0" err="1" smtClean="0"/>
              <a:t>cuadro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r>
              <a:rPr lang="en-US" dirty="0" smtClean="0"/>
              <a:t> </a:t>
            </a:r>
            <a:endParaRPr lang="es-CR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888425"/>
            <a:ext cx="8229600" cy="39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3160544" y="5376204"/>
            <a:ext cx="2286000" cy="457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Clic</a:t>
            </a:r>
            <a:r>
              <a:rPr lang="en-US" dirty="0" smtClean="0"/>
              <a:t> en “</a:t>
            </a:r>
            <a:r>
              <a:rPr lang="en-US" dirty="0" err="1" smtClean="0"/>
              <a:t>Cuadro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r>
              <a:rPr lang="en-US" dirty="0" smtClean="0"/>
              <a:t>”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: </a:t>
            </a:r>
            <a:r>
              <a:rPr lang="en-US" dirty="0" err="1" smtClean="0"/>
              <a:t>Cuadro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endParaRPr lang="es-CR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26891" y="1600200"/>
            <a:ext cx="58902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3657600" y="3581400"/>
            <a:ext cx="18288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Detalles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Finalizar</a:t>
            </a:r>
            <a:r>
              <a:rPr lang="en-US" dirty="0" smtClean="0"/>
              <a:t> </a:t>
            </a:r>
            <a:r>
              <a:rPr lang="en-US" dirty="0" err="1" smtClean="0"/>
              <a:t>Cuadro</a:t>
            </a:r>
            <a:r>
              <a:rPr lang="en-US" dirty="0" smtClean="0"/>
              <a:t> </a:t>
            </a:r>
            <a:r>
              <a:rPr lang="en-US" dirty="0" err="1" smtClean="0"/>
              <a:t>comparativo</a:t>
            </a:r>
            <a:endParaRPr lang="es-C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289" y="1447800"/>
            <a:ext cx="877211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entagon 3"/>
          <p:cNvSpPr/>
          <p:nvPr/>
        </p:nvSpPr>
        <p:spPr>
          <a:xfrm>
            <a:off x="2514600" y="5823856"/>
            <a:ext cx="18288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Finalizar</a:t>
            </a:r>
            <a:r>
              <a:rPr lang="en-US" dirty="0" smtClean="0"/>
              <a:t> el </a:t>
            </a:r>
            <a:r>
              <a:rPr lang="en-US" dirty="0" err="1" smtClean="0"/>
              <a:t>cuadro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recomendación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447800"/>
            <a:ext cx="889402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entagon 6"/>
          <p:cNvSpPr/>
          <p:nvPr/>
        </p:nvSpPr>
        <p:spPr>
          <a:xfrm>
            <a:off x="4953000" y="2209800"/>
            <a:ext cx="18288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recomendación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Recomendación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adjudicación</a:t>
            </a:r>
            <a:endParaRPr lang="es-C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Pentagon 6"/>
          <p:cNvSpPr/>
          <p:nvPr/>
        </p:nvSpPr>
        <p:spPr>
          <a:xfrm>
            <a:off x="4953000" y="2209800"/>
            <a:ext cx="1828800" cy="533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recomendación</a:t>
            </a:r>
            <a:endParaRPr lang="es-C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00200"/>
            <a:ext cx="8610600" cy="4209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entagon 7"/>
          <p:cNvSpPr/>
          <p:nvPr/>
        </p:nvSpPr>
        <p:spPr>
          <a:xfrm>
            <a:off x="2743200" y="4114800"/>
            <a:ext cx="2438400" cy="609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Seleccionar</a:t>
            </a:r>
            <a:r>
              <a:rPr lang="en-US" dirty="0" smtClean="0"/>
              <a:t> </a:t>
            </a:r>
            <a:r>
              <a:rPr lang="en-US" dirty="0" err="1" smtClean="0"/>
              <a:t>oferente</a:t>
            </a:r>
            <a:r>
              <a:rPr lang="en-US" dirty="0" smtClean="0"/>
              <a:t> a </a:t>
            </a:r>
            <a:r>
              <a:rPr lang="en-US" dirty="0" err="1" smtClean="0"/>
              <a:t>adjudicar</a:t>
            </a:r>
            <a:r>
              <a:rPr lang="en-US" dirty="0" smtClean="0"/>
              <a:t> y </a:t>
            </a:r>
            <a:r>
              <a:rPr lang="en-US" dirty="0" err="1" smtClean="0"/>
              <a:t>cantidad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Declarar</a:t>
            </a:r>
            <a:r>
              <a:rPr lang="en-US" dirty="0" smtClean="0"/>
              <a:t> </a:t>
            </a:r>
            <a:r>
              <a:rPr lang="en-US" dirty="0" err="1" smtClean="0"/>
              <a:t>oferta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infructuosa</a:t>
            </a:r>
            <a:endParaRPr lang="es-C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290" y="1524000"/>
            <a:ext cx="875211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entagon 4"/>
          <p:cNvSpPr/>
          <p:nvPr/>
        </p:nvSpPr>
        <p:spPr>
          <a:xfrm rot="10800000" flipV="1">
            <a:off x="6172200" y="3581400"/>
            <a:ext cx="2667000" cy="762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Seleccionar</a:t>
            </a:r>
            <a:r>
              <a:rPr lang="en-US" dirty="0" smtClean="0"/>
              <a:t> </a:t>
            </a:r>
            <a:r>
              <a:rPr lang="en-US" dirty="0" err="1" smtClean="0"/>
              <a:t>opción</a:t>
            </a:r>
            <a:r>
              <a:rPr lang="en-US" dirty="0" smtClean="0"/>
              <a:t> </a:t>
            </a:r>
            <a:r>
              <a:rPr lang="en-US" dirty="0" err="1" smtClean="0"/>
              <a:t>infructuosa</a:t>
            </a:r>
            <a:r>
              <a:rPr lang="en-US" dirty="0" smtClean="0"/>
              <a:t> e </a:t>
            </a:r>
            <a:r>
              <a:rPr lang="en-US" dirty="0" err="1" smtClean="0"/>
              <a:t>ingrese</a:t>
            </a:r>
            <a:r>
              <a:rPr lang="en-US" dirty="0" smtClean="0"/>
              <a:t> </a:t>
            </a:r>
            <a:r>
              <a:rPr lang="en-US" dirty="0" err="1" smtClean="0"/>
              <a:t>justificación</a:t>
            </a:r>
            <a:endParaRPr lang="es-C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Compra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TemaComprared</Template>
  <TotalTime>277</TotalTime>
  <Words>132</Words>
  <Application>Microsoft Office PowerPoint</Application>
  <PresentationFormat>On-screen Show (4:3)</PresentationFormat>
  <Paragraphs>43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TemaComprared</vt:lpstr>
      <vt:lpstr>Recomendación adjudicación</vt:lpstr>
      <vt:lpstr>Analisis : Ingreso</vt:lpstr>
      <vt:lpstr>Analisis : Ingreso </vt:lpstr>
      <vt:lpstr>Analisis : Ver cuadro comparativo </vt:lpstr>
      <vt:lpstr>Analisis : Cuadro comparativo</vt:lpstr>
      <vt:lpstr>Finalizar Cuadro comparativo</vt:lpstr>
      <vt:lpstr>Crear recomendación de adjudicación</vt:lpstr>
      <vt:lpstr>Recomendación de adjudicación</vt:lpstr>
      <vt:lpstr>Declarar oferta infructuosa</vt:lpstr>
      <vt:lpstr>Guardar / Finalizar  recomendación adjudicación</vt:lpstr>
      <vt:lpstr>Recomendación adjudicación finalizada</vt:lpstr>
      <vt:lpstr>Aprobaciones : Aprobar</vt:lpstr>
      <vt:lpstr>Aprobaciones: subir recomendación firmada digitalmente</vt:lpstr>
      <vt:lpstr>Aprobaciones : Confirmación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</dc:creator>
  <cp:lastModifiedBy>HSI01</cp:lastModifiedBy>
  <cp:revision>58</cp:revision>
  <dcterms:created xsi:type="dcterms:W3CDTF">2010-05-18T01:32:52Z</dcterms:created>
  <dcterms:modified xsi:type="dcterms:W3CDTF">2010-08-10T18:19:34Z</dcterms:modified>
</cp:coreProperties>
</file>